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68" r:id="rId5"/>
    <p:sldId id="260" r:id="rId6"/>
    <p:sldId id="272" r:id="rId7"/>
    <p:sldId id="262" r:id="rId8"/>
    <p:sldId id="266" r:id="rId9"/>
    <p:sldId id="264" r:id="rId10"/>
    <p:sldId id="267" r:id="rId11"/>
    <p:sldId id="269" r:id="rId12"/>
    <p:sldId id="259" r:id="rId13"/>
    <p:sldId id="261" r:id="rId14"/>
    <p:sldId id="265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2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5226" autoAdjust="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CC69-CE94-44F4-8714-F03E07441FE5}" type="datetimeFigureOut">
              <a:rPr lang="zh-CN" altLang="en-US" smtClean="0"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7729-89CF-4AE5-811D-1A6DD7A79E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78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321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4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8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77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106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23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510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6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4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57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46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88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24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1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95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27729-89CF-4AE5-811D-1A6DD7A79E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7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新浪微博：@我爱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8EB8-5BA3-40D0-AD36-F695C8EFB383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2E0C-D115-47D8-8D22-487ED19F17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8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DB2E-F3A5-4F68-A66A-23CA1A9F383D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90AC-B228-460A-AE92-05BAF26903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57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5346-0ECC-43AF-8A22-ACD9E02BD834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8CC8-DC4A-4EF7-88F0-12ECF3AA1B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437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1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2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2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12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6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9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D318-5CF9-4C4F-9EF4-A301B5CE12F5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A528-0CBD-4A1C-A73A-2B365F1A5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598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7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0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4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B268-0C9B-4B3F-979C-82B9D0210647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AF36-B9FA-49B9-A67A-D2F10A42D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B9B7-D5EC-4963-8AAF-5D1F93B85F6C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88B1-1166-4B53-8092-C370A5E374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6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C2B0-CCDE-485B-8B84-97F783BDADB2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6840-004E-4EF6-873B-AEDF0A5FB1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18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2331-5E6D-480C-BA3F-FE9D33CC1451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DA9E-F964-4429-9304-6BAFD28D45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06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59B7-A3CA-47DD-B0EC-6216ED2D26D0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C2669-E0CB-4300-A4C6-ABD802A140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56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80AD-579D-4D1F-AC38-2FBB1B1511BE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FB70-2202-4621-8ECA-AD617ACFFB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5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D537-1850-4518-9C3A-E57D9F4F6565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CA6D-6DED-4A63-8327-4BF0BC790D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2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  <a:lumMod val="0"/>
                <a:lumOff val="10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1A7BF8F-173C-4E63-83B5-DC43D24E1BB3}" type="datetimeFigureOut">
              <a:rPr lang="zh-CN" altLang="en-US"/>
              <a:pPr>
                <a:defRPr/>
              </a:pPr>
              <a:t>2016/11/7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DBB1DB-A424-479C-8C28-83908C15DF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122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(向天歌演示原创免费模板：www.TopPPT.cn)"/>
          <p:cNvSpPr/>
          <p:nvPr/>
        </p:nvSpPr>
        <p:spPr>
          <a:xfrm>
            <a:off x="-1588" y="5370513"/>
            <a:ext cx="12193588" cy="4730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Rectangle 6(向天歌演示原创免费模板：www.TopPPT.cn)"/>
          <p:cNvSpPr/>
          <p:nvPr/>
        </p:nvSpPr>
        <p:spPr>
          <a:xfrm>
            <a:off x="9363075" y="5370513"/>
            <a:ext cx="1628775" cy="473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3" name="图片 3(向天歌演示原创免费模板：www.TopPPT.cn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24" t="62703" r="21764" b="10680"/>
          <a:stretch>
            <a:fillRect/>
          </a:stretch>
        </p:blipFill>
        <p:spPr bwMode="auto">
          <a:xfrm>
            <a:off x="5148263" y="4257675"/>
            <a:ext cx="21621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7(向天歌演示原创免费模板：www.TopPPT.cn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892300"/>
            <a:ext cx="1849438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9(向天歌演示原创免费模板：www.TopPPT.cn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9975" y="4341813"/>
            <a:ext cx="2209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10(向天歌演示原创免费模板：www.TopPPT.cn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850" y="803275"/>
            <a:ext cx="233045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11(向天歌演示原创免费模板：www.TopPPT.cn)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70385">
            <a:off x="3079750" y="2743200"/>
            <a:ext cx="6604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文本框 12(向天歌演示原创免费模板：www.TopPPT.cn)"/>
          <p:cNvSpPr txBox="1">
            <a:spLocks noChangeArrowheads="1"/>
          </p:cNvSpPr>
          <p:nvPr/>
        </p:nvSpPr>
        <p:spPr bwMode="auto">
          <a:xfrm>
            <a:off x="5194300" y="3006725"/>
            <a:ext cx="1866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C00000"/>
                </a:solidFill>
                <a:latin typeface="Impact" panose="020B0806030902050204" pitchFamily="34" charset="0"/>
              </a:rPr>
              <a:t>XTG  Design</a:t>
            </a:r>
            <a:endParaRPr lang="zh-CN" altLang="en-US" sz="24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061" name="文本框 14(向天歌演示原创免费模板：www.TopPPT.cn)"/>
          <p:cNvSpPr txBox="1">
            <a:spLocks noChangeArrowheads="1"/>
          </p:cNvSpPr>
          <p:nvPr/>
        </p:nvSpPr>
        <p:spPr bwMode="auto">
          <a:xfrm>
            <a:off x="3914775" y="1493838"/>
            <a:ext cx="1095375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1500">
                <a:latin typeface="华文行楷" panose="02010800040101010101" pitchFamily="2" charset="-122"/>
                <a:ea typeface="华文行楷" panose="02010800040101010101" pitchFamily="2" charset="-122"/>
              </a:rPr>
              <a:t>年</a:t>
            </a:r>
          </a:p>
        </p:txBody>
      </p:sp>
      <p:sp>
        <p:nvSpPr>
          <p:cNvPr id="2062" name="文本框 15(向天歌演示原创免费模板：www.TopPPT.cn)"/>
          <p:cNvSpPr txBox="1">
            <a:spLocks noChangeArrowheads="1"/>
          </p:cNvSpPr>
          <p:nvPr/>
        </p:nvSpPr>
        <p:spPr bwMode="auto">
          <a:xfrm>
            <a:off x="5222875" y="1560513"/>
            <a:ext cx="1095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9600">
                <a:solidFill>
                  <a:srgbClr val="B7000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终</a:t>
            </a:r>
          </a:p>
        </p:txBody>
      </p:sp>
      <p:sp>
        <p:nvSpPr>
          <p:cNvPr id="2063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6075363" y="1301750"/>
            <a:ext cx="1095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3800" dirty="0">
                <a:latin typeface="华文行楷" panose="02010800040101010101" pitchFamily="2" charset="-122"/>
                <a:ea typeface="华文行楷" panose="02010800040101010101" pitchFamily="2" charset="-122"/>
              </a:rPr>
              <a:t>总</a:t>
            </a:r>
          </a:p>
        </p:txBody>
      </p:sp>
      <p:sp>
        <p:nvSpPr>
          <p:cNvPr id="2064" name="文本框 17(向天歌演示原创免费模板：www.TopPPT.cn)"/>
          <p:cNvSpPr txBox="1">
            <a:spLocks noChangeArrowheads="1"/>
          </p:cNvSpPr>
          <p:nvPr/>
        </p:nvSpPr>
        <p:spPr bwMode="auto">
          <a:xfrm>
            <a:off x="7539038" y="1735138"/>
            <a:ext cx="109537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1500">
                <a:latin typeface="华文行楷" panose="02010800040101010101" pitchFamily="2" charset="-122"/>
                <a:ea typeface="华文行楷" panose="02010800040101010101" pitchFamily="2" charset="-122"/>
              </a:rPr>
              <a:t>结</a:t>
            </a:r>
          </a:p>
        </p:txBody>
      </p:sp>
      <p:sp>
        <p:nvSpPr>
          <p:cNvPr id="17" name="文本框 12(向天歌演示原创免费模板：www.TopPPT.cn)"/>
          <p:cNvSpPr txBox="1">
            <a:spLocks noChangeArrowheads="1"/>
          </p:cNvSpPr>
          <p:nvPr/>
        </p:nvSpPr>
        <p:spPr bwMode="auto">
          <a:xfrm>
            <a:off x="9975659" y="5351463"/>
            <a:ext cx="1016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rgbClr val="C00000"/>
                </a:solidFill>
                <a:latin typeface="Impact" panose="020B0806030902050204" pitchFamily="34" charset="0"/>
              </a:rPr>
              <a:t>2016</a:t>
            </a:r>
            <a:endParaRPr lang="zh-CN" altLang="en-US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2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Rectangle 6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318" name="图片 7(向天歌演示原创免费模板：www.TopPPT.cn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4900" y="-458788"/>
            <a:ext cx="424815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(向天歌演示原创免费模板：www.TopPPT.cn)" descr="C:\Users\admin\Desktop\荷花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1300" y="3108325"/>
            <a:ext cx="3071813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4863" y="1131093"/>
            <a:ext cx="2834886" cy="2316681"/>
          </a:xfrm>
          <a:prstGeom prst="rect">
            <a:avLst/>
          </a:prstGeom>
        </p:spPr>
      </p:pic>
      <p:sp>
        <p:nvSpPr>
          <p:cNvPr id="15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2664390" y="3447774"/>
            <a:ext cx="48909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最专业的演示，其实是看见最好的自己。欢迎您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推出的免费原创模板，建议您在使用中，使用微软雅黑字体。更多关于免费作品与原创教程，请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网。</a:t>
            </a:r>
          </a:p>
        </p:txBody>
      </p:sp>
      <p:pic>
        <p:nvPicPr>
          <p:cNvPr id="16" name="Picture 15(向天歌演示原创免费模板：www.TopPPT.cn)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0" t="15883" r="26750" b="59747"/>
          <a:stretch/>
        </p:blipFill>
        <p:spPr>
          <a:xfrm>
            <a:off x="1512261" y="2597053"/>
            <a:ext cx="1152129" cy="1080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938567"/>
            <a:ext cx="8053437" cy="146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24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Rectangle 6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4" name="组合 2(向天歌演示原创免费模板：www.TopPPT.cn)"/>
          <p:cNvGrpSpPr>
            <a:grpSpLocks/>
          </p:cNvGrpSpPr>
          <p:nvPr/>
        </p:nvGrpSpPr>
        <p:grpSpPr bwMode="auto">
          <a:xfrm>
            <a:off x="1720850" y="5410200"/>
            <a:ext cx="2374900" cy="298450"/>
            <a:chOff x="1055440" y="4662036"/>
            <a:chExt cx="2376114" cy="297801"/>
          </a:xfrm>
        </p:grpSpPr>
        <p:pic>
          <p:nvPicPr>
            <p:cNvPr id="14357" name="Picture 2(向天歌演示原创免费模板：www.TopPPT.cn)" descr="E:\PPT\PPT中国风元素\长条古典窗格PNG素材\长条古典窗格PNG素材\65611817072933080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4666053"/>
              <a:ext cx="1188057" cy="29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2(向天歌演示原创免费模板：www.TopPPT.cn)" descr="E:\PPT\PPT中国风元素\长条古典窗格PNG素材\长条古典窗格PNG素材\65611817072933080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497" y="4662036"/>
              <a:ext cx="1188057" cy="29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5" name="组合 11(向天歌演示原创免费模板：www.TopPPT.cn)"/>
          <p:cNvGrpSpPr>
            <a:grpSpLocks/>
          </p:cNvGrpSpPr>
          <p:nvPr/>
        </p:nvGrpSpPr>
        <p:grpSpPr bwMode="auto">
          <a:xfrm>
            <a:off x="8197850" y="5472708"/>
            <a:ext cx="2376488" cy="298450"/>
            <a:chOff x="1055440" y="4662036"/>
            <a:chExt cx="2376114" cy="297801"/>
          </a:xfrm>
        </p:grpSpPr>
        <p:pic>
          <p:nvPicPr>
            <p:cNvPr id="14355" name="Picture 2(向天歌演示原创免费模板：www.TopPPT.cn)" descr="E:\PPT\PPT中国风元素\长条古典窗格PNG素材\长条古典窗格PNG素材\65611817072933080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4666053"/>
              <a:ext cx="1188057" cy="29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2(向天歌演示原创免费模板：www.TopPPT.cn)" descr="E:\PPT\PPT中国风元素\长条古典窗格PNG素材\长条古典窗格PNG素材\65611817072933080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497" y="4662036"/>
              <a:ext cx="1188057" cy="29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6" name="图片 10(向天歌演示原创免费模板：www.TopPPT.cn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42"/>
          <a:stretch>
            <a:fillRect/>
          </a:stretch>
        </p:blipFill>
        <p:spPr bwMode="auto">
          <a:xfrm>
            <a:off x="1717675" y="2133600"/>
            <a:ext cx="238125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图片 18(向天歌演示原创免费模板：www.TopPPT.cn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0938" y="2136775"/>
            <a:ext cx="2381250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8" name="组合 20(向天歌演示原创免费模板：www.TopPPT.cn)"/>
          <p:cNvGrpSpPr>
            <a:grpSpLocks/>
          </p:cNvGrpSpPr>
          <p:nvPr/>
        </p:nvGrpSpPr>
        <p:grpSpPr bwMode="auto">
          <a:xfrm>
            <a:off x="4968875" y="5414963"/>
            <a:ext cx="2376488" cy="298450"/>
            <a:chOff x="1055440" y="4662036"/>
            <a:chExt cx="2376114" cy="297801"/>
          </a:xfrm>
        </p:grpSpPr>
        <p:pic>
          <p:nvPicPr>
            <p:cNvPr id="14353" name="Picture 2(向天歌演示原创免费模板：www.TopPPT.cn)" descr="E:\PPT\PPT中国风元素\长条古典窗格PNG素材\长条古典窗格PNG素材\65611817072933080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40" y="4666053"/>
              <a:ext cx="1188057" cy="29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(向天歌演示原创免费模板：www.TopPPT.cn)" descr="E:\PPT\PPT中国风元素\长条古典窗格PNG素材\长条古典窗格PNG素材\65611817072933080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497" y="4662036"/>
              <a:ext cx="1188057" cy="293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9" name="图片 19(向天歌演示原创免费模板：www.TopPPT.cn)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2154238"/>
            <a:ext cx="237648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Box 23(向天歌演示原创免费模板：www.TopPPT.cn)"/>
          <p:cNvSpPr txBox="1">
            <a:spLocks noChangeArrowheads="1"/>
          </p:cNvSpPr>
          <p:nvPr/>
        </p:nvSpPr>
        <p:spPr bwMode="auto">
          <a:xfrm>
            <a:off x="2252664" y="5771158"/>
            <a:ext cx="137021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忆往昔</a:t>
            </a:r>
          </a:p>
        </p:txBody>
      </p:sp>
      <p:sp>
        <p:nvSpPr>
          <p:cNvPr id="14351" name="TextBox 25(向天歌演示原创免费模板：www.TopPPT.cn)"/>
          <p:cNvSpPr txBox="1">
            <a:spLocks noChangeArrowheads="1"/>
          </p:cNvSpPr>
          <p:nvPr/>
        </p:nvSpPr>
        <p:spPr bwMode="auto">
          <a:xfrm>
            <a:off x="5578476" y="5766395"/>
            <a:ext cx="13702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看今朝</a:t>
            </a:r>
          </a:p>
        </p:txBody>
      </p:sp>
      <p:sp>
        <p:nvSpPr>
          <p:cNvPr id="14352" name="TextBox 26(向天歌演示原创免费模板：www.TopPPT.cn)"/>
          <p:cNvSpPr txBox="1">
            <a:spLocks noChangeArrowheads="1"/>
          </p:cNvSpPr>
          <p:nvPr/>
        </p:nvSpPr>
        <p:spPr bwMode="auto">
          <a:xfrm>
            <a:off x="8758239" y="5766395"/>
            <a:ext cx="13702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念明日</a:t>
            </a:r>
          </a:p>
        </p:txBody>
      </p:sp>
      <p:sp>
        <p:nvSpPr>
          <p:cNvPr id="23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38" t="24637" r="12473" b="21676"/>
          <a:stretch/>
        </p:blipFill>
        <p:spPr>
          <a:xfrm>
            <a:off x="767407" y="692696"/>
            <a:ext cx="2088233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(向天歌演示原创免费模板：www.TopPPT.cn)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7"/>
            <a:ext cx="12238528" cy="688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(向天歌演示原创免费模板：www.TopPPT.cn)" descr="E:\PPT\PPT中国风元素\水墨具体图案\图片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2436813"/>
            <a:ext cx="6651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(向天歌演示原创免费模板：www.TopPPT.cn)" descr="E:\PPT\PPT中国风元素\水墨具体图案\图片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350" y="3695700"/>
            <a:ext cx="647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(向天歌演示原创免费模板：www.TopPPT.cn)" descr="E:\PPT\PPT中国风元素\水墨具体图案\图片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4868863"/>
            <a:ext cx="647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合 14(向天歌演示原创免费模板：www.TopPPT.cn)"/>
          <p:cNvGrpSpPr>
            <a:grpSpLocks/>
          </p:cNvGrpSpPr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5372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5" t="16847" r="19066" b="19217"/>
          <a:stretch/>
        </p:blipFill>
        <p:spPr>
          <a:xfrm>
            <a:off x="9480375" y="1844824"/>
            <a:ext cx="1872209" cy="1368152"/>
          </a:xfrm>
          <a:prstGeom prst="rect">
            <a:avLst/>
          </a:prstGeom>
        </p:spPr>
      </p:pic>
      <p:sp>
        <p:nvSpPr>
          <p:cNvPr id="18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3071664" y="2364472"/>
            <a:ext cx="489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3938861" y="3616667"/>
            <a:ext cx="489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4943872" y="4819432"/>
            <a:ext cx="489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4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Rectangle 5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223" name="组合 8(向天歌演示原创免费模板：www.TopPPT.cn)"/>
          <p:cNvGrpSpPr>
            <a:grpSpLocks/>
          </p:cNvGrpSpPr>
          <p:nvPr/>
        </p:nvGrpSpPr>
        <p:grpSpPr bwMode="auto">
          <a:xfrm>
            <a:off x="8791575" y="2276475"/>
            <a:ext cx="2220913" cy="4102100"/>
            <a:chOff x="6093155" y="-2451"/>
            <a:chExt cx="1854779" cy="4384774"/>
          </a:xfrm>
        </p:grpSpPr>
        <p:sp>
          <p:nvSpPr>
            <p:cNvPr id="9229" name="AutoShape 33(向天歌演示原创免费模板：www.TopPPT.cn)"/>
            <p:cNvSpPr>
              <a:spLocks noChangeArrowheads="1"/>
            </p:cNvSpPr>
            <p:nvPr/>
          </p:nvSpPr>
          <p:spPr bwMode="auto">
            <a:xfrm rot="5400000">
              <a:off x="4828158" y="1331356"/>
              <a:ext cx="4384774" cy="1717160"/>
            </a:xfrm>
            <a:prstGeom prst="roundRect">
              <a:avLst>
                <a:gd name="adj" fmla="val 13292"/>
              </a:avLst>
            </a:prstGeom>
            <a:noFill/>
            <a:ln w="57150" cmpd="dbl">
              <a:solidFill>
                <a:srgbClr val="C00000">
                  <a:alpha val="7411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B700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0" name="Rectangle 26(向天歌演示原创免费模板：www.TopPPT.cn)"/>
            <p:cNvSpPr>
              <a:spLocks noChangeArrowheads="1"/>
            </p:cNvSpPr>
            <p:nvPr/>
          </p:nvSpPr>
          <p:spPr bwMode="auto">
            <a:xfrm>
              <a:off x="6093155" y="2614530"/>
              <a:ext cx="1854779" cy="142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B70002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【</a:t>
              </a:r>
              <a:r>
                <a:rPr lang="zh-CN" altLang="en-US" sz="1400">
                  <a:solidFill>
                    <a:srgbClr val="B70002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您需要的文字</a:t>
              </a:r>
              <a:r>
                <a:rPr lang="en-US" altLang="zh-CN" sz="1400">
                  <a:solidFill>
                    <a:srgbClr val="B70002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】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请输入您需要的文字</a:t>
              </a:r>
              <a:endParaRPr lang="en-US" altLang="zh-CN" sz="160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zh-CN" sz="160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9226" name="图片 15(向天歌演示原创免费模板：www.TopPPT.cn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840" y="2397100"/>
            <a:ext cx="2436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338" y="-855663"/>
            <a:ext cx="2888978" cy="219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35" r="34984" b="19181"/>
          <a:stretch/>
        </p:blipFill>
        <p:spPr>
          <a:xfrm>
            <a:off x="9048328" y="2996952"/>
            <a:ext cx="1728192" cy="1080120"/>
          </a:xfrm>
          <a:prstGeom prst="rect">
            <a:avLst/>
          </a:prstGeom>
        </p:spPr>
      </p:pic>
      <p:sp>
        <p:nvSpPr>
          <p:cNvPr id="19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2272703" y="3429000"/>
            <a:ext cx="48909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最专业的演示，其实是看见最好的自己。欢迎您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推出的免费原创模板，建议您在使用中，使用微软雅黑字体。更多关于免费作品与原创教程，请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网。</a:t>
            </a:r>
          </a:p>
        </p:txBody>
      </p:sp>
      <p:pic>
        <p:nvPicPr>
          <p:cNvPr id="20" name="Picture 19(向天歌演示原创免费模板：www.TopPPT.cn)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0" t="15883" r="26750" b="59747"/>
          <a:stretch/>
        </p:blipFill>
        <p:spPr>
          <a:xfrm>
            <a:off x="1120574" y="2578279"/>
            <a:ext cx="1152129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1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组合 5(向天歌演示原创免费模板：www.TopPPT.cn)"/>
          <p:cNvGrpSpPr>
            <a:grpSpLocks/>
          </p:cNvGrpSpPr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17416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42" t="10066" r="14191" b="22825"/>
          <a:stretch/>
        </p:blipFill>
        <p:spPr>
          <a:xfrm>
            <a:off x="404024" y="210399"/>
            <a:ext cx="2016224" cy="1440160"/>
          </a:xfrm>
          <a:prstGeom prst="rect">
            <a:avLst/>
          </a:prstGeom>
        </p:spPr>
      </p:pic>
      <p:sp>
        <p:nvSpPr>
          <p:cNvPr id="14" name="Oval 80(向天歌演示原创免费模板：www.TopPPT.cn)"/>
          <p:cNvSpPr/>
          <p:nvPr/>
        </p:nvSpPr>
        <p:spPr>
          <a:xfrm>
            <a:off x="1305694" y="2039087"/>
            <a:ext cx="699076" cy="699074"/>
          </a:xfrm>
          <a:prstGeom prst="ellipse">
            <a:avLst/>
          </a:prstGeom>
          <a:solidFill>
            <a:srgbClr val="A8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Oval 92(向天歌演示原创免费模板：www.TopPPT.cn)"/>
          <p:cNvSpPr/>
          <p:nvPr/>
        </p:nvSpPr>
        <p:spPr>
          <a:xfrm>
            <a:off x="1305694" y="3425536"/>
            <a:ext cx="699076" cy="699074"/>
          </a:xfrm>
          <a:prstGeom prst="ellipse">
            <a:avLst/>
          </a:prstGeom>
          <a:solidFill>
            <a:srgbClr val="A8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6" name="Oval 97(向天歌演示原创免费模板：www.TopPPT.cn)"/>
          <p:cNvSpPr/>
          <p:nvPr/>
        </p:nvSpPr>
        <p:spPr>
          <a:xfrm>
            <a:off x="6055116" y="2039087"/>
            <a:ext cx="699076" cy="699074"/>
          </a:xfrm>
          <a:prstGeom prst="ellipse">
            <a:avLst/>
          </a:prstGeom>
          <a:solidFill>
            <a:srgbClr val="6C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7" name="Oval 102(向天歌演示原创免费模板：www.TopPPT.cn)"/>
          <p:cNvSpPr/>
          <p:nvPr/>
        </p:nvSpPr>
        <p:spPr>
          <a:xfrm>
            <a:off x="6055116" y="3436897"/>
            <a:ext cx="699076" cy="699074"/>
          </a:xfrm>
          <a:prstGeom prst="ellipse">
            <a:avLst/>
          </a:prstGeom>
          <a:solidFill>
            <a:srgbClr val="6C7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8" name="Oval 106(向天歌演示原创免费模板：www.TopPPT.cn)"/>
          <p:cNvSpPr/>
          <p:nvPr/>
        </p:nvSpPr>
        <p:spPr>
          <a:xfrm>
            <a:off x="1305694" y="4811986"/>
            <a:ext cx="699076" cy="699074"/>
          </a:xfrm>
          <a:prstGeom prst="ellipse">
            <a:avLst/>
          </a:prstGeom>
          <a:solidFill>
            <a:srgbClr val="A8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Oval 110(向天歌演示原创免费模板：www.TopPPT.cn)"/>
          <p:cNvSpPr/>
          <p:nvPr/>
        </p:nvSpPr>
        <p:spPr>
          <a:xfrm>
            <a:off x="6055116" y="4834708"/>
            <a:ext cx="699076" cy="699074"/>
          </a:xfrm>
          <a:prstGeom prst="ellipse">
            <a:avLst/>
          </a:prstGeom>
          <a:solidFill>
            <a:srgbClr val="A8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20" name="TextBox 13@|17FFC:16777215|FBC:16777215|LFC:16777215|LBC:16777215(向天歌演示原创免费模板：www.TopPPT.cn)"/>
          <p:cNvSpPr txBox="1"/>
          <p:nvPr/>
        </p:nvSpPr>
        <p:spPr>
          <a:xfrm>
            <a:off x="2214488" y="2039087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(向天歌演示原创免费模板：www.TopPPT.cn)"/>
          <p:cNvSpPr txBox="1"/>
          <p:nvPr/>
        </p:nvSpPr>
        <p:spPr>
          <a:xfrm>
            <a:off x="2218569" y="236108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21(向天歌演示原创免费模板：www.TopPPT.cn)"/>
          <p:cNvGrpSpPr/>
          <p:nvPr/>
        </p:nvGrpSpPr>
        <p:grpSpPr>
          <a:xfrm>
            <a:off x="6888088" y="2039087"/>
            <a:ext cx="2338080" cy="691333"/>
            <a:chOff x="2746511" y="1860957"/>
            <a:chExt cx="2338080" cy="691333"/>
          </a:xfrm>
        </p:grpSpPr>
        <p:sp>
          <p:nvSpPr>
            <p:cNvPr id="23" name="TextBox 13@|17FFC:16777215|FBC:16777215|LFC:16777215|LBC:16777215(向天歌演示原创免费模板：www.TopPPT.cn)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(向天歌演示原创免费模板：www.TopPPT.cn)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4(向天歌演示原创免费模板：www.TopPPT.cn)"/>
          <p:cNvGrpSpPr/>
          <p:nvPr/>
        </p:nvGrpSpPr>
        <p:grpSpPr>
          <a:xfrm>
            <a:off x="2214488" y="3456316"/>
            <a:ext cx="2338080" cy="691333"/>
            <a:chOff x="2746511" y="1860957"/>
            <a:chExt cx="2338080" cy="691333"/>
          </a:xfrm>
        </p:grpSpPr>
        <p:sp>
          <p:nvSpPr>
            <p:cNvPr id="26" name="TextBox 13@|17FFC:16777215|FBC:16777215|LFC:16777215|LBC:16777215(向天歌演示原创免费模板：www.TopPPT.cn)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@|17FFC:16777215|FBC:16777215|LFC:16777215|LBC:16777215(向天歌演示原创免费模板：www.TopPPT.cn)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(向天歌演示原创免费模板：www.TopPPT.cn)"/>
          <p:cNvGrpSpPr/>
          <p:nvPr/>
        </p:nvGrpSpPr>
        <p:grpSpPr>
          <a:xfrm>
            <a:off x="6888088" y="3456316"/>
            <a:ext cx="2338080" cy="691333"/>
            <a:chOff x="2746511" y="1860957"/>
            <a:chExt cx="2338080" cy="691333"/>
          </a:xfrm>
        </p:grpSpPr>
        <p:sp>
          <p:nvSpPr>
            <p:cNvPr id="29" name="TextBox 13@|17FFC:16777215|FBC:16777215|LFC:16777215|LBC:16777215(向天歌演示原创免费模板：www.TopPPT.cn)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13@|17FFC:16777215|FBC:16777215|LFC:16777215|LBC:16777215(向天歌演示原创免费模板：www.TopPPT.cn)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(向天歌演示原创免费模板：www.TopPPT.cn)"/>
          <p:cNvGrpSpPr/>
          <p:nvPr/>
        </p:nvGrpSpPr>
        <p:grpSpPr>
          <a:xfrm>
            <a:off x="2214488" y="4811986"/>
            <a:ext cx="2338080" cy="691333"/>
            <a:chOff x="2746511" y="1860957"/>
            <a:chExt cx="2338080" cy="691333"/>
          </a:xfrm>
        </p:grpSpPr>
        <p:sp>
          <p:nvSpPr>
            <p:cNvPr id="32" name="TextBox 13@|17FFC:16777215|FBC:16777215|LFC:16777215|LBC:16777215(向天歌演示原创免费模板：www.TopPPT.cn)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13@|17FFC:16777215|FBC:16777215|LFC:16777215|LBC:16777215(向天歌演示原创免费模板：www.TopPPT.cn)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33(向天歌演示原创免费模板：www.TopPPT.cn)"/>
          <p:cNvGrpSpPr/>
          <p:nvPr/>
        </p:nvGrpSpPr>
        <p:grpSpPr>
          <a:xfrm>
            <a:off x="6888088" y="4811986"/>
            <a:ext cx="2338080" cy="691333"/>
            <a:chOff x="2746511" y="1860957"/>
            <a:chExt cx="2338080" cy="691333"/>
          </a:xfrm>
        </p:grpSpPr>
        <p:sp>
          <p:nvSpPr>
            <p:cNvPr id="35" name="TextBox 13@|17FFC:16777215|FBC:16777215|LFC:16777215|LBC:16777215(向天歌演示原创免费模板：www.TopPPT.cn)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3@|17FFC:16777215|FBC:16777215|LFC:16777215|LBC:16777215(向天歌演示原创免费模板：www.TopPPT.cn)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Picture 3(向天歌演示原创免费模板：www.TopPPT.cn)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8368" y="-7218"/>
            <a:ext cx="2799040" cy="39566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85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(向天歌演示原创免费模板：www.TopPPT.cn)" descr="C:\Users\admin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2060575"/>
            <a:ext cx="92662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(向天歌演示原创免费模板：www.TopPPT.cn)" descr="E:\PPT\PPT中国风元素\水墨具体图案\古人.gif"/>
          <p:cNvPicPr>
            <a:picLocks noChangeAspect="1" noChangeArrowheads="1" noCrop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963" y="1341438"/>
            <a:ext cx="79851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62" t="19014" r="18314" b="27146"/>
          <a:stretch/>
        </p:blipFill>
        <p:spPr>
          <a:xfrm>
            <a:off x="8400256" y="4005064"/>
            <a:ext cx="2088233" cy="11521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9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-855663"/>
            <a:ext cx="4535488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组合 3(向天歌演示原创免费模板：www.TopPPT.cn)"/>
          <p:cNvGrpSpPr>
            <a:grpSpLocks/>
          </p:cNvGrpSpPr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5147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8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Rectangle 11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7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5129" name="Picture 4(向天歌演示原创免费模板：www.TopPPT.cn)" descr="E:\PPT\PPT中国风元素\水墨祥云\水墨祥云\01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2247900"/>
            <a:ext cx="889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(向天歌演示原创免费模板：www.TopPPT.cn)" descr="E:\PPT\PPT中国风元素\水墨祥云\水墨祥云\01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3122613"/>
            <a:ext cx="889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(向天歌演示原创免费模板：www.TopPPT.cn)" descr="E:\PPT\PPT中国风元素\水墨祥云\水墨祥云\01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3903663"/>
            <a:ext cx="889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(向天歌演示原创免费模板：www.TopPPT.cn)" descr="E:\PPT\PPT中国风元素\水墨祥云\水墨祥云\01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4789488"/>
            <a:ext cx="889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组合 12(向天歌演示原创免费模板：www.TopPPT.cn)"/>
          <p:cNvGrpSpPr>
            <a:grpSpLocks/>
          </p:cNvGrpSpPr>
          <p:nvPr/>
        </p:nvGrpSpPr>
        <p:grpSpPr bwMode="auto">
          <a:xfrm>
            <a:off x="4348163" y="2205038"/>
            <a:ext cx="4113212" cy="523875"/>
            <a:chOff x="4348558" y="2377755"/>
            <a:chExt cx="4112840" cy="523895"/>
          </a:xfrm>
        </p:grpSpPr>
        <p:sp>
          <p:nvSpPr>
            <p:cNvPr id="5145" name="TextBox 19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05014" y="2377755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5146" name="TextBox 20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48558" y="237843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r>
                <a: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4" name="组合 13(向天歌演示原创免费模板：www.TopPPT.cn)"/>
          <p:cNvGrpSpPr>
            <a:grpSpLocks/>
          </p:cNvGrpSpPr>
          <p:nvPr/>
        </p:nvGrpSpPr>
        <p:grpSpPr bwMode="auto">
          <a:xfrm>
            <a:off x="4348163" y="3092450"/>
            <a:ext cx="4113212" cy="523875"/>
            <a:chOff x="4352674" y="3265145"/>
            <a:chExt cx="4112840" cy="523895"/>
          </a:xfrm>
        </p:grpSpPr>
        <p:sp>
          <p:nvSpPr>
            <p:cNvPr id="5143" name="TextBox 21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09130" y="3265145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5144" name="TextBox 22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52674" y="326582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r>
                <a: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5" name="组合 14(向天歌演示原创免费模板：www.TopPPT.cn)"/>
          <p:cNvGrpSpPr>
            <a:grpSpLocks/>
          </p:cNvGrpSpPr>
          <p:nvPr/>
        </p:nvGrpSpPr>
        <p:grpSpPr bwMode="auto">
          <a:xfrm>
            <a:off x="4348163" y="3883025"/>
            <a:ext cx="4113212" cy="523875"/>
            <a:chOff x="4371924" y="4055683"/>
            <a:chExt cx="4112840" cy="523895"/>
          </a:xfrm>
        </p:grpSpPr>
        <p:sp>
          <p:nvSpPr>
            <p:cNvPr id="5141" name="TextBox 23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28380" y="4055683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5142" name="TextBox 24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71924" y="4056358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36" name="组合 15(向天歌演示原创免费模板：www.TopPPT.cn)"/>
          <p:cNvGrpSpPr>
            <a:grpSpLocks/>
          </p:cNvGrpSpPr>
          <p:nvPr/>
        </p:nvGrpSpPr>
        <p:grpSpPr bwMode="auto">
          <a:xfrm>
            <a:off x="4348163" y="4748213"/>
            <a:ext cx="4113212" cy="523875"/>
            <a:chOff x="4387966" y="4921329"/>
            <a:chExt cx="4112840" cy="523895"/>
          </a:xfrm>
        </p:grpSpPr>
        <p:sp>
          <p:nvSpPr>
            <p:cNvPr id="5139" name="TextBox 25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44422" y="4921329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5140" name="TextBox 26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87966" y="4922004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715" b="25197"/>
          <a:stretch/>
        </p:blipFill>
        <p:spPr>
          <a:xfrm>
            <a:off x="1127448" y="1993901"/>
            <a:ext cx="1224136" cy="643011"/>
          </a:xfrm>
          <a:prstGeom prst="rect">
            <a:avLst/>
          </a:prstGeom>
        </p:spPr>
      </p:pic>
      <p:pic>
        <p:nvPicPr>
          <p:cNvPr id="3" name="Picture 2(向天歌演示原创免费模板：www.TopPPT.cn)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47" t="12365" r="22063" b="23500"/>
          <a:stretch/>
        </p:blipFill>
        <p:spPr>
          <a:xfrm>
            <a:off x="9696399" y="1340768"/>
            <a:ext cx="187220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6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5(向天歌演示原创免费模板：www.TopPPT.cn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381125"/>
            <a:ext cx="10945813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02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-855663"/>
            <a:ext cx="4535488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04" name="组合 10(向天歌演示原创免费模板：www.TopPPT.cn)"/>
          <p:cNvGrpSpPr>
            <a:grpSpLocks/>
          </p:cNvGrpSpPr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4121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图片 22(向天歌演示原创免费模板：www.TopPPT.cn)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2182813"/>
            <a:ext cx="835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23(向天歌演示原创免费模板：www.TopPPT.cn)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25" y="3443288"/>
            <a:ext cx="8334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24(向天歌演示原创免费模板：www.TopPPT.cn)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288" y="2336800"/>
            <a:ext cx="833437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图片 25(向天歌演示原创免费模板：www.TopPPT.cn)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200" y="3817938"/>
            <a:ext cx="8334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26(向天歌演示原创免费模板：www.TopPPT.cn)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3055938"/>
            <a:ext cx="835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图片 27(向天歌演示原创免费模板：www.TopPPT.cn)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8" y="3681413"/>
            <a:ext cx="8334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图片 28(向天歌演示原创免费模板：www.TopPPT.cn)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0050" y="2257425"/>
            <a:ext cx="8350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文本框 29(向天歌演示原创免费模板：www.TopPPT.cn)"/>
          <p:cNvSpPr txBox="1">
            <a:spLocks noChangeArrowheads="1"/>
          </p:cNvSpPr>
          <p:nvPr/>
        </p:nvSpPr>
        <p:spPr bwMode="auto">
          <a:xfrm>
            <a:off x="2586038" y="1766888"/>
            <a:ext cx="1835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2007</a:t>
            </a:r>
            <a:r>
              <a:rPr lang="zh-CN" altLang="en-US" sz="1100" b="1" dirty="0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 dirty="0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sp>
        <p:nvSpPr>
          <p:cNvPr id="4115" name="文本框 30(向天歌演示原创免费模板：www.TopPPT.cn)"/>
          <p:cNvSpPr txBox="1">
            <a:spLocks noChangeArrowheads="1"/>
          </p:cNvSpPr>
          <p:nvPr/>
        </p:nvSpPr>
        <p:spPr bwMode="auto">
          <a:xfrm>
            <a:off x="3354388" y="4556125"/>
            <a:ext cx="1835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sp>
        <p:nvSpPr>
          <p:cNvPr id="4116" name="文本框 31(向天歌演示原创免费模板：www.TopPPT.cn)"/>
          <p:cNvSpPr txBox="1">
            <a:spLocks noChangeArrowheads="1"/>
          </p:cNvSpPr>
          <p:nvPr/>
        </p:nvSpPr>
        <p:spPr bwMode="auto">
          <a:xfrm>
            <a:off x="4662488" y="1762125"/>
            <a:ext cx="1835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sp>
        <p:nvSpPr>
          <p:cNvPr id="4117" name="文本框 32(向天歌演示原创免费模板：www.TopPPT.cn)"/>
          <p:cNvSpPr txBox="1">
            <a:spLocks noChangeArrowheads="1"/>
          </p:cNvSpPr>
          <p:nvPr/>
        </p:nvSpPr>
        <p:spPr bwMode="auto">
          <a:xfrm>
            <a:off x="5094288" y="4540250"/>
            <a:ext cx="1835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sp>
        <p:nvSpPr>
          <p:cNvPr id="4118" name="文本框 33(向天歌演示原创免费模板：www.TopPPT.cn)"/>
          <p:cNvSpPr txBox="1">
            <a:spLocks noChangeArrowheads="1"/>
          </p:cNvSpPr>
          <p:nvPr/>
        </p:nvSpPr>
        <p:spPr bwMode="auto">
          <a:xfrm>
            <a:off x="6283325" y="2565400"/>
            <a:ext cx="18367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sp>
        <p:nvSpPr>
          <p:cNvPr id="4119" name="文本框 34(向天歌演示原创免费模板：www.TopPPT.cn)"/>
          <p:cNvSpPr txBox="1">
            <a:spLocks noChangeArrowheads="1"/>
          </p:cNvSpPr>
          <p:nvPr/>
        </p:nvSpPr>
        <p:spPr bwMode="auto">
          <a:xfrm>
            <a:off x="7751763" y="4513263"/>
            <a:ext cx="1836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sp>
        <p:nvSpPr>
          <p:cNvPr id="4120" name="文本框 35(向天歌演示原创免费模板：www.TopPPT.cn)"/>
          <p:cNvSpPr txBox="1">
            <a:spLocks noChangeArrowheads="1"/>
          </p:cNvSpPr>
          <p:nvPr/>
        </p:nvSpPr>
        <p:spPr bwMode="auto">
          <a:xfrm>
            <a:off x="10059988" y="1785938"/>
            <a:ext cx="1835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100" b="1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100" b="1">
              <a:solidFill>
                <a:srgbClr val="B700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100" b="1">
                <a:latin typeface="微软雅黑" panose="020B0503020204020204" pitchFamily="34" charset="-122"/>
                <a:ea typeface="微软雅黑" panose="020B0503020204020204" pitchFamily="34" charset="-122"/>
              </a:rPr>
              <a:t>请输入所需文字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15" t="12035" r="17879" b="22528"/>
          <a:stretch/>
        </p:blipFill>
        <p:spPr>
          <a:xfrm>
            <a:off x="911424" y="4293096"/>
            <a:ext cx="1872208" cy="1440160"/>
          </a:xfrm>
          <a:prstGeom prst="rect">
            <a:avLst/>
          </a:prstGeom>
        </p:spPr>
      </p:pic>
      <p:sp>
        <p:nvSpPr>
          <p:cNvPr id="31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4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461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-855663"/>
            <a:ext cx="4535488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Rectangle 6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1" name="图片 12(向天歌演示原创免费模板：www.TopPPT.cn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75" y="1196975"/>
            <a:ext cx="19192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6(向天歌演示原创免费模板：www.TopPPT.cn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163" y="2316163"/>
            <a:ext cx="596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17(向天歌演示原创免费模板：www.TopPPT.cn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8975" y="3395663"/>
            <a:ext cx="5492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18(向天歌演示原创免费模板：www.TopPPT.cn)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675" y="445611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图片 19(向天歌演示原创免费模板：www.TopPPT.cn)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6275" y="53403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6" name="组合 20(向天歌演示原创免费模板：www.TopPPT.cn)"/>
          <p:cNvGrpSpPr>
            <a:grpSpLocks/>
          </p:cNvGrpSpPr>
          <p:nvPr/>
        </p:nvGrpSpPr>
        <p:grpSpPr bwMode="auto">
          <a:xfrm>
            <a:off x="4064000" y="2351088"/>
            <a:ext cx="4113213" cy="523875"/>
            <a:chOff x="4348558" y="2377755"/>
            <a:chExt cx="4112840" cy="523895"/>
          </a:xfrm>
        </p:grpSpPr>
        <p:sp>
          <p:nvSpPr>
            <p:cNvPr id="6168" name="TextBox 19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05014" y="2377755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6169" name="TextBox 20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48558" y="237843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7" name="组合 23(向天歌演示原创免费模板：www.TopPPT.cn)"/>
          <p:cNvGrpSpPr>
            <a:grpSpLocks/>
          </p:cNvGrpSpPr>
          <p:nvPr/>
        </p:nvGrpSpPr>
        <p:grpSpPr bwMode="auto">
          <a:xfrm>
            <a:off x="4064000" y="3463925"/>
            <a:ext cx="4113213" cy="523875"/>
            <a:chOff x="4348558" y="2377755"/>
            <a:chExt cx="4112840" cy="523895"/>
          </a:xfrm>
        </p:grpSpPr>
        <p:sp>
          <p:nvSpPr>
            <p:cNvPr id="6166" name="TextBox 19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05014" y="2377755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6167" name="TextBox 20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48558" y="237843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8" name="组合 26(向天歌演示原创免费模板：www.TopPPT.cn)"/>
          <p:cNvGrpSpPr>
            <a:grpSpLocks/>
          </p:cNvGrpSpPr>
          <p:nvPr/>
        </p:nvGrpSpPr>
        <p:grpSpPr bwMode="auto">
          <a:xfrm>
            <a:off x="4064000" y="4456113"/>
            <a:ext cx="4113213" cy="523875"/>
            <a:chOff x="4348558" y="2377755"/>
            <a:chExt cx="4112840" cy="523895"/>
          </a:xfrm>
        </p:grpSpPr>
        <p:sp>
          <p:nvSpPr>
            <p:cNvPr id="6164" name="TextBox 19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05014" y="2377755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6165" name="TextBox 20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48558" y="237843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  <a:r>
                <a:rPr lang="en-US" altLang="zh-CN" sz="2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59" name="组合 29(向天歌演示原创免费模板：www.TopPPT.cn)"/>
          <p:cNvGrpSpPr>
            <a:grpSpLocks/>
          </p:cNvGrpSpPr>
          <p:nvPr/>
        </p:nvGrpSpPr>
        <p:grpSpPr bwMode="auto">
          <a:xfrm>
            <a:off x="4064000" y="5392738"/>
            <a:ext cx="4113213" cy="523875"/>
            <a:chOff x="4348558" y="2377755"/>
            <a:chExt cx="4112840" cy="523895"/>
          </a:xfrm>
        </p:grpSpPr>
        <p:sp>
          <p:nvSpPr>
            <p:cNvPr id="6162" name="TextBox 19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5005014" y="2377755"/>
              <a:ext cx="3456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请输入您要的文字</a:t>
              </a:r>
            </a:p>
          </p:txBody>
        </p:sp>
        <p:sp>
          <p:nvSpPr>
            <p:cNvPr id="6163" name="TextBox 20(向天歌演示原创免费模板：www.TopPPT.cn)"/>
            <p:cNvSpPr txBox="1">
              <a:spLocks noChangeArrowheads="1"/>
            </p:cNvSpPr>
            <p:nvPr/>
          </p:nvSpPr>
          <p:spPr bwMode="auto">
            <a:xfrm>
              <a:off x="4348558" y="2378430"/>
              <a:ext cx="9361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  <a:r>
                <a:rPr lang="en-US" altLang="zh-CN" sz="28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·</a:t>
              </a:r>
              <a:endParaRPr lang="zh-CN" altLang="en-US" sz="28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60" name="文本框 32(向天歌演示原创免费模板：www.TopPPT.cn)"/>
          <p:cNvSpPr txBox="1">
            <a:spLocks noChangeArrowheads="1"/>
          </p:cNvSpPr>
          <p:nvPr/>
        </p:nvSpPr>
        <p:spPr bwMode="auto">
          <a:xfrm>
            <a:off x="10056813" y="1751013"/>
            <a:ext cx="2376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600">
                <a:solidFill>
                  <a:srgbClr val="B70002"/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rPr>
              <a:t>遥</a:t>
            </a:r>
            <a:r>
              <a:rPr lang="en-US" altLang="zh-CN" sz="7200">
                <a:latin typeface="叶根友行书繁" panose="02010601030101010101" pitchFamily="2" charset="-122"/>
                <a:ea typeface="叶根友行书繁" panose="02010601030101010101" pitchFamily="2" charset="-122"/>
              </a:rPr>
              <a:t>  </a:t>
            </a:r>
            <a:endParaRPr lang="zh-CN" altLang="en-US" sz="7200">
              <a:latin typeface="叶根友行书繁" panose="02010601030101010101" pitchFamily="2" charset="-122"/>
              <a:ea typeface="叶根友行书繁" panose="02010601030101010101" pitchFamily="2" charset="-122"/>
            </a:endParaRPr>
          </a:p>
        </p:txBody>
      </p:sp>
      <p:sp>
        <p:nvSpPr>
          <p:cNvPr id="6161" name="矩形 33(向天歌演示原创免费模板：www.TopPPT.cn)"/>
          <p:cNvSpPr>
            <a:spLocks noChangeArrowheads="1"/>
          </p:cNvSpPr>
          <p:nvPr/>
        </p:nvSpPr>
        <p:spPr bwMode="auto">
          <a:xfrm>
            <a:off x="10898188" y="2246313"/>
            <a:ext cx="1030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600">
                <a:latin typeface="叶根友行书繁" panose="02010601030101010101" pitchFamily="2" charset="-122"/>
                <a:ea typeface="叶根友行书繁" panose="02010601030101010101" pitchFamily="2" charset="-122"/>
              </a:rPr>
              <a:t>望</a:t>
            </a:r>
            <a:endParaRPr lang="zh-CN" altLang="en-US" sz="6600"/>
          </a:p>
        </p:txBody>
      </p:sp>
      <p:sp>
        <p:nvSpPr>
          <p:cNvPr id="26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8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173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338" y="-27384"/>
            <a:ext cx="296098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175" name="组合 7(向天歌演示原创免费模板：www.TopPPT.cn)"/>
          <p:cNvGrpSpPr>
            <a:grpSpLocks/>
          </p:cNvGrpSpPr>
          <p:nvPr/>
        </p:nvGrpSpPr>
        <p:grpSpPr bwMode="auto"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id="7203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4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5" name="Picture 2(向天歌演示原创免费模板：www.TopPPT.cn)" descr="C:\Users\admin\Desktop\1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6" name="组合 15(向天歌演示原创免费模板：www.TopPPT.cn)"/>
          <p:cNvGrpSpPr>
            <a:grpSpLocks/>
          </p:cNvGrpSpPr>
          <p:nvPr/>
        </p:nvGrpSpPr>
        <p:grpSpPr bwMode="auto">
          <a:xfrm>
            <a:off x="2647950" y="1916113"/>
            <a:ext cx="1712913" cy="1712912"/>
            <a:chOff x="2721496" y="2358751"/>
            <a:chExt cx="1712912" cy="1712913"/>
          </a:xfrm>
        </p:grpSpPr>
        <p:pic>
          <p:nvPicPr>
            <p:cNvPr id="21" name="Picture 4(向天歌演示原创免费模板：www.TopPPT.cn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496" y="2358751"/>
              <a:ext cx="1712912" cy="17129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(向天歌演示原创免费模板：www.TopPPT.cn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2492896"/>
              <a:ext cx="1444625" cy="14446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7" name="组合 23(向天歌演示原创免费模板：www.TopPPT.cn)"/>
          <p:cNvGrpSpPr>
            <a:grpSpLocks/>
          </p:cNvGrpSpPr>
          <p:nvPr/>
        </p:nvGrpSpPr>
        <p:grpSpPr bwMode="auto">
          <a:xfrm>
            <a:off x="5351463" y="1916113"/>
            <a:ext cx="1712912" cy="1712912"/>
            <a:chOff x="2721496" y="2358751"/>
            <a:chExt cx="1712912" cy="1712913"/>
          </a:xfrm>
        </p:grpSpPr>
        <p:pic>
          <p:nvPicPr>
            <p:cNvPr id="25" name="Picture 4(向天歌演示原创免费模板：www.TopPPT.cn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496" y="2358751"/>
              <a:ext cx="1712912" cy="17129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(向天歌演示原创免费模板：www.TopPPT.cn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2492896"/>
              <a:ext cx="1444625" cy="14446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8" name="组合 26(向天歌演示原创免费模板：www.TopPPT.cn)"/>
          <p:cNvGrpSpPr>
            <a:grpSpLocks/>
          </p:cNvGrpSpPr>
          <p:nvPr/>
        </p:nvGrpSpPr>
        <p:grpSpPr bwMode="auto">
          <a:xfrm>
            <a:off x="8112125" y="1916113"/>
            <a:ext cx="1712913" cy="1712912"/>
            <a:chOff x="2721496" y="2358751"/>
            <a:chExt cx="1712912" cy="1712913"/>
          </a:xfrm>
        </p:grpSpPr>
        <p:pic>
          <p:nvPicPr>
            <p:cNvPr id="28" name="Picture 4(向天歌演示原创免费模板：www.TopPPT.cn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496" y="2358751"/>
              <a:ext cx="1712912" cy="171291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(向天歌演示原创免费模板：www.TopPPT.cn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640" y="2492896"/>
              <a:ext cx="1444625" cy="144462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(向天歌演示原创免费模板：www.TopPPT.cn)"/>
          <p:cNvSpPr/>
          <p:nvPr/>
        </p:nvSpPr>
        <p:spPr>
          <a:xfrm>
            <a:off x="2676525" y="3775075"/>
            <a:ext cx="1646238" cy="20177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Rectangle 30(向天歌演示原创免费模板：www.TopPPT.cn)"/>
          <p:cNvSpPr/>
          <p:nvPr/>
        </p:nvSpPr>
        <p:spPr>
          <a:xfrm>
            <a:off x="5407025" y="3775075"/>
            <a:ext cx="1646238" cy="20177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Rectangle 31(向天歌演示原创免费模板：www.TopPPT.cn)"/>
          <p:cNvSpPr/>
          <p:nvPr/>
        </p:nvSpPr>
        <p:spPr>
          <a:xfrm>
            <a:off x="8151813" y="3775075"/>
            <a:ext cx="1646237" cy="20177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3" name="Straight Connector 22(向天歌演示原创免费模板：www.TopPPT.cn)"/>
          <p:cNvCxnSpPr/>
          <p:nvPr/>
        </p:nvCxnSpPr>
        <p:spPr>
          <a:xfrm>
            <a:off x="2676525" y="3775075"/>
            <a:ext cx="1646238" cy="2017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(向天歌演示原创免费模板：www.TopPPT.cn)"/>
          <p:cNvCxnSpPr/>
          <p:nvPr/>
        </p:nvCxnSpPr>
        <p:spPr>
          <a:xfrm flipH="1">
            <a:off x="2676525" y="3775075"/>
            <a:ext cx="1646238" cy="2017713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(向天歌演示原创免费模板：www.TopPPT.cn)"/>
          <p:cNvCxnSpPr/>
          <p:nvPr/>
        </p:nvCxnSpPr>
        <p:spPr>
          <a:xfrm flipV="1">
            <a:off x="2703513" y="4773613"/>
            <a:ext cx="1619250" cy="1428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(向天歌演示原创免费模板：www.TopPPT.cn)"/>
          <p:cNvCxnSpPr/>
          <p:nvPr/>
        </p:nvCxnSpPr>
        <p:spPr>
          <a:xfrm>
            <a:off x="5422900" y="3789363"/>
            <a:ext cx="1646238" cy="201612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(向天歌演示原创免费模板：www.TopPPT.cn)"/>
          <p:cNvCxnSpPr/>
          <p:nvPr/>
        </p:nvCxnSpPr>
        <p:spPr>
          <a:xfrm flipH="1">
            <a:off x="5422900" y="3789363"/>
            <a:ext cx="1646238" cy="201612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(向天歌演示原创免费模板：www.TopPPT.cn)"/>
          <p:cNvCxnSpPr/>
          <p:nvPr/>
        </p:nvCxnSpPr>
        <p:spPr>
          <a:xfrm flipV="1">
            <a:off x="5449888" y="4787900"/>
            <a:ext cx="1619250" cy="142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(向天歌演示原创免费模板：www.TopPPT.cn)"/>
          <p:cNvCxnSpPr/>
          <p:nvPr/>
        </p:nvCxnSpPr>
        <p:spPr>
          <a:xfrm>
            <a:off x="8170863" y="3794125"/>
            <a:ext cx="1646237" cy="201612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(向天歌演示原创免费模板：www.TopPPT.cn)"/>
          <p:cNvCxnSpPr/>
          <p:nvPr/>
        </p:nvCxnSpPr>
        <p:spPr>
          <a:xfrm flipH="1">
            <a:off x="8170863" y="3794125"/>
            <a:ext cx="1646237" cy="201612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(向天歌演示原创免费模板：www.TopPPT.cn)"/>
          <p:cNvCxnSpPr/>
          <p:nvPr/>
        </p:nvCxnSpPr>
        <p:spPr>
          <a:xfrm flipV="1">
            <a:off x="8197850" y="4791075"/>
            <a:ext cx="1619250" cy="1428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TextBox 36(向天歌演示原创免费模板：www.TopPPT.cn)"/>
          <p:cNvSpPr txBox="1">
            <a:spLocks noChangeArrowheads="1"/>
          </p:cNvSpPr>
          <p:nvPr/>
        </p:nvSpPr>
        <p:spPr bwMode="auto">
          <a:xfrm>
            <a:off x="2919413" y="2192338"/>
            <a:ext cx="1160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7192" name="TextBox 47(向天歌演示原创免费模板：www.TopPPT.cn)"/>
          <p:cNvSpPr txBox="1">
            <a:spLocks noChangeArrowheads="1"/>
          </p:cNvSpPr>
          <p:nvPr/>
        </p:nvSpPr>
        <p:spPr bwMode="auto">
          <a:xfrm>
            <a:off x="5638801" y="2192338"/>
            <a:ext cx="132318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49" name="TextBox 48(向天歌演示原创免费模板：www.TopPPT.cn)"/>
          <p:cNvSpPr txBox="1"/>
          <p:nvPr/>
        </p:nvSpPr>
        <p:spPr>
          <a:xfrm>
            <a:off x="8423275" y="2133600"/>
            <a:ext cx="1117009" cy="1200150"/>
          </a:xfrm>
          <a:prstGeom prst="rect">
            <a:avLst/>
          </a:prstGeom>
          <a:ln w="1905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</a:p>
        </p:txBody>
      </p:sp>
      <p:sp>
        <p:nvSpPr>
          <p:cNvPr id="7194" name="TextBox 49(向天歌演示原创免费模板：www.TopPPT.cn)"/>
          <p:cNvSpPr txBox="1">
            <a:spLocks noChangeArrowheads="1"/>
          </p:cNvSpPr>
          <p:nvPr/>
        </p:nvSpPr>
        <p:spPr bwMode="auto">
          <a:xfrm>
            <a:off x="2808237" y="4379545"/>
            <a:ext cx="1382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关键词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sp>
        <p:nvSpPr>
          <p:cNvPr id="40" name="TextBox 49(向天歌演示原创免费模板：www.TopPPT.cn)"/>
          <p:cNvSpPr txBox="1">
            <a:spLocks noChangeArrowheads="1"/>
          </p:cNvSpPr>
          <p:nvPr/>
        </p:nvSpPr>
        <p:spPr bwMode="auto">
          <a:xfrm>
            <a:off x="5520531" y="4379545"/>
            <a:ext cx="1382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关键词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Box 49(向天歌演示原创免费模板：www.TopPPT.cn)"/>
          <p:cNvSpPr txBox="1">
            <a:spLocks noChangeArrowheads="1"/>
          </p:cNvSpPr>
          <p:nvPr/>
        </p:nvSpPr>
        <p:spPr bwMode="auto">
          <a:xfrm>
            <a:off x="8283574" y="4379545"/>
            <a:ext cx="1382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</a:t>
            </a:r>
            <a:endParaRPr lang="en-US" altLang="zh-CN" sz="2400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关键词</a:t>
            </a:r>
            <a:endParaRPr lang="zh-CN" altLang="en-US" sz="24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4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19(向天歌演示原创免费模板：www.TopPPT.cn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388" y="46529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组合 8(向天歌演示原创免费模板：www.TopPPT.cn)"/>
          <p:cNvGrpSpPr>
            <a:grpSpLocks/>
          </p:cNvGrpSpPr>
          <p:nvPr/>
        </p:nvGrpSpPr>
        <p:grpSpPr bwMode="auto">
          <a:xfrm>
            <a:off x="8791575" y="2276475"/>
            <a:ext cx="2220913" cy="4102100"/>
            <a:chOff x="6093155" y="-2451"/>
            <a:chExt cx="1854779" cy="4384774"/>
          </a:xfrm>
        </p:grpSpPr>
        <p:sp>
          <p:nvSpPr>
            <p:cNvPr id="8206" name="AutoShape 33(向天歌演示原创免费模板：www.TopPPT.cn)"/>
            <p:cNvSpPr>
              <a:spLocks noChangeArrowheads="1"/>
            </p:cNvSpPr>
            <p:nvPr/>
          </p:nvSpPr>
          <p:spPr bwMode="auto">
            <a:xfrm rot="5400000">
              <a:off x="4828158" y="1331356"/>
              <a:ext cx="4384774" cy="1717160"/>
            </a:xfrm>
            <a:prstGeom prst="roundRect">
              <a:avLst>
                <a:gd name="adj" fmla="val 13292"/>
              </a:avLst>
            </a:prstGeom>
            <a:noFill/>
            <a:ln w="57150" cmpd="dbl">
              <a:solidFill>
                <a:srgbClr val="C00000">
                  <a:alpha val="7411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B700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7" name="Rectangle 26(向天歌演示原创免费模板：www.TopPPT.cn)"/>
            <p:cNvSpPr>
              <a:spLocks noChangeArrowheads="1"/>
            </p:cNvSpPr>
            <p:nvPr/>
          </p:nvSpPr>
          <p:spPr bwMode="auto">
            <a:xfrm>
              <a:off x="6093155" y="2420794"/>
              <a:ext cx="1854779" cy="142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dirty="0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【</a:t>
              </a:r>
              <a:r>
                <a:rPr lang="zh-CN" altLang="en-US" sz="1400" dirty="0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您需要的文字</a:t>
              </a:r>
              <a:r>
                <a:rPr lang="en-US" altLang="zh-CN" sz="1400" dirty="0">
                  <a:solidFill>
                    <a:srgbClr val="B700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】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请输入您需要的文字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Rectangle 8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Rectangle 10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Picture 11(向天歌演示原创免费模板：www.TopPPT.cn)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043" y="1464172"/>
            <a:ext cx="1625397" cy="1625397"/>
          </a:xfrm>
          <a:prstGeom prst="rect">
            <a:avLst/>
          </a:prstGeom>
        </p:spPr>
      </p:pic>
      <p:sp>
        <p:nvSpPr>
          <p:cNvPr id="8203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2423592" y="3401219"/>
            <a:ext cx="48909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最专业的演示，其实是看见最好的自己。欢迎您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推出的免费原创模板，建议您在使用中，使用微软雅黑字体。更多关于免费作品与原创教程，请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网。</a:t>
            </a:r>
          </a:p>
        </p:txBody>
      </p:sp>
      <p:pic>
        <p:nvPicPr>
          <p:cNvPr id="8204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 rotWithShape="1">
          <a:blip r:embed="rId6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338" y="-855663"/>
            <a:ext cx="2960986" cy="22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78" r="36551" b="17681"/>
          <a:stretch/>
        </p:blipFill>
        <p:spPr>
          <a:xfrm>
            <a:off x="8873968" y="3068960"/>
            <a:ext cx="1686528" cy="1152128"/>
          </a:xfrm>
          <a:prstGeom prst="rect">
            <a:avLst/>
          </a:prstGeom>
        </p:spPr>
      </p:pic>
      <p:pic>
        <p:nvPicPr>
          <p:cNvPr id="3" name="Picture 2(向天歌演示原创免费模板：www.TopPPT.cn)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0" t="15883" r="26750" b="59747"/>
          <a:stretch/>
        </p:blipFill>
        <p:spPr>
          <a:xfrm>
            <a:off x="1407739" y="2269684"/>
            <a:ext cx="1152129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5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244" name="组合 8(向天歌演示原创免费模板：www.TopPPT.cn)"/>
          <p:cNvGrpSpPr>
            <a:grpSpLocks/>
          </p:cNvGrpSpPr>
          <p:nvPr/>
        </p:nvGrpSpPr>
        <p:grpSpPr bwMode="auto">
          <a:xfrm>
            <a:off x="8791575" y="2276475"/>
            <a:ext cx="2220913" cy="4102100"/>
            <a:chOff x="6093155" y="-2451"/>
            <a:chExt cx="1854779" cy="4384774"/>
          </a:xfrm>
        </p:grpSpPr>
        <p:sp>
          <p:nvSpPr>
            <p:cNvPr id="10253" name="AutoShape 33(向天歌演示原创免费模板：www.TopPPT.cn)"/>
            <p:cNvSpPr>
              <a:spLocks noChangeArrowheads="1"/>
            </p:cNvSpPr>
            <p:nvPr/>
          </p:nvSpPr>
          <p:spPr bwMode="auto">
            <a:xfrm rot="5400000">
              <a:off x="4828158" y="1331356"/>
              <a:ext cx="4384774" cy="1717160"/>
            </a:xfrm>
            <a:prstGeom prst="roundRect">
              <a:avLst>
                <a:gd name="adj" fmla="val 13292"/>
              </a:avLst>
            </a:prstGeom>
            <a:noFill/>
            <a:ln w="57150" cmpd="dbl">
              <a:solidFill>
                <a:srgbClr val="C00000">
                  <a:alpha val="74117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B7000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54" name="Rectangle 26(向天歌演示原创免费模板：www.TopPPT.cn)"/>
            <p:cNvSpPr>
              <a:spLocks noChangeArrowheads="1"/>
            </p:cNvSpPr>
            <p:nvPr/>
          </p:nvSpPr>
          <p:spPr bwMode="auto">
            <a:xfrm>
              <a:off x="6093155" y="2614530"/>
              <a:ext cx="1854779" cy="1420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B70002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【</a:t>
              </a:r>
              <a:r>
                <a:rPr lang="zh-CN" altLang="en-US" sz="1400">
                  <a:solidFill>
                    <a:srgbClr val="B70002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您需要的文字</a:t>
              </a:r>
              <a:r>
                <a:rPr lang="en-US" altLang="zh-CN" sz="1400">
                  <a:solidFill>
                    <a:srgbClr val="B70002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】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请输入您需要的文字</a:t>
              </a:r>
              <a:endParaRPr lang="en-US" altLang="zh-CN" sz="1600">
                <a:latin typeface="方正粗倩简体" panose="03000509000000000000" pitchFamily="65" charset="-122"/>
                <a:ea typeface="方正粗倩简体" panose="03000509000000000000" pitchFamily="65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请输入您需要的文字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en-US" altLang="zh-CN" sz="160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0245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338" y="-855663"/>
            <a:ext cx="2960986" cy="22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图片 12(向天歌演示原创免费模板：www.TopPPT.cn)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025" y="2060575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75" b="19933"/>
          <a:stretch/>
        </p:blipFill>
        <p:spPr>
          <a:xfrm>
            <a:off x="8840060" y="2800639"/>
            <a:ext cx="1720436" cy="1420449"/>
          </a:xfrm>
          <a:prstGeom prst="rect">
            <a:avLst/>
          </a:prstGeom>
        </p:spPr>
      </p:pic>
      <p:sp>
        <p:nvSpPr>
          <p:cNvPr id="19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2272703" y="3429000"/>
            <a:ext cx="48909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最专业的演示，其实是看见最好的自己。欢迎您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推出的免费原创模板，建议您在使用中，使用微软雅黑字体。更多关于免费作品与原创教程，请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网。</a:t>
            </a:r>
          </a:p>
        </p:txBody>
      </p:sp>
      <p:pic>
        <p:nvPicPr>
          <p:cNvPr id="20" name="Picture 19(向天歌演示原创免费模板：www.TopPPT.cn)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450" t="15883" r="26750" b="59747"/>
          <a:stretch/>
        </p:blipFill>
        <p:spPr>
          <a:xfrm>
            <a:off x="1120574" y="2578279"/>
            <a:ext cx="1152129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8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6(向天歌演示原创免费模板：www.TopPPT.cn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3" y="2114550"/>
            <a:ext cx="333375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(向天歌演示原创免费模板：www.TopPPT.cn)" descr="E:\PPT\PPT中国风元素\梅花PNG免抠图素材\3299168202027027296.png"/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3338" y="-855663"/>
            <a:ext cx="2960986" cy="24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4(向天歌演示原创免费模板：www.TopPPT.cn)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5" y="4130675"/>
            <a:ext cx="3333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5(向天歌演示原创免费模板：www.TopPPT.cn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5" y="2114550"/>
            <a:ext cx="334327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(向天歌演示原创免费模板：www.TopPPT.cn)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213" y="4130675"/>
            <a:ext cx="33337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76" name="文本框 14(向天歌演示原创免费模板：www.TopPPT.cn)"/>
          <p:cNvSpPr txBox="1">
            <a:spLocks noChangeArrowheads="1"/>
          </p:cNvSpPr>
          <p:nvPr/>
        </p:nvSpPr>
        <p:spPr bwMode="auto">
          <a:xfrm>
            <a:off x="1766888" y="6130925"/>
            <a:ext cx="547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以上四图来自锐普论坛</a:t>
            </a:r>
            <a:r>
              <a:rPr lang="en-US" altLang="zh-CN" sz="1800" dirty="0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800" dirty="0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九逸作品</a:t>
            </a:r>
            <a:r>
              <a:rPr lang="en-US" altLang="zh-CN" sz="1800" dirty="0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800" dirty="0">
                <a:solidFill>
                  <a:srgbClr val="B700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版权所有</a:t>
            </a:r>
          </a:p>
        </p:txBody>
      </p:sp>
      <p:sp>
        <p:nvSpPr>
          <p:cNvPr id="16" name="Rectangle 15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11" r="15082" b="21580"/>
          <a:stretch/>
        </p:blipFill>
        <p:spPr>
          <a:xfrm>
            <a:off x="9336360" y="2306996"/>
            <a:ext cx="2376264" cy="1512169"/>
          </a:xfrm>
          <a:prstGeom prst="rect">
            <a:avLst/>
          </a:prstGeom>
        </p:spPr>
      </p:pic>
      <p:sp>
        <p:nvSpPr>
          <p:cNvPr id="20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8616280" y="4508911"/>
            <a:ext cx="32499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最专业的演示，其实是看见最好的自己。欢迎您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模板。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更多关于免费作品与原创教程，请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9(向天歌演示原创免费模板：www.TopPPT.cn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(向天歌演示原创免费模板：www.TopPPT.cn)"/>
          <p:cNvSpPr/>
          <p:nvPr/>
        </p:nvSpPr>
        <p:spPr>
          <a:xfrm>
            <a:off x="3503613" y="549275"/>
            <a:ext cx="86995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295" name="图片 20(向天歌演示原创免费模板：www.TopPPT.cn)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1439863"/>
            <a:ext cx="67691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5(向天歌演示原创免费模板：www.TopPPT.cn)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4900" y="-458788"/>
            <a:ext cx="424815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(向天歌演示原创免费模板：www.TopPPT.cn)"/>
          <p:cNvSpPr/>
          <p:nvPr/>
        </p:nvSpPr>
        <p:spPr>
          <a:xfrm>
            <a:off x="3287713" y="549275"/>
            <a:ext cx="139700" cy="4714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7(向天歌演示原创免费模板：www.TopPPT.cn)"/>
          <p:cNvSpPr txBox="1">
            <a:spLocks noChangeArrowheads="1"/>
          </p:cNvSpPr>
          <p:nvPr/>
        </p:nvSpPr>
        <p:spPr bwMode="auto">
          <a:xfrm>
            <a:off x="3556359" y="574956"/>
            <a:ext cx="23236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请输入您要的文字</a:t>
            </a:r>
          </a:p>
        </p:txBody>
      </p:sp>
      <p:pic>
        <p:nvPicPr>
          <p:cNvPr id="2" name="Picture 1(向天歌演示原创免费模板：www.TopPPT.cn)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92" r="22634" b="20270"/>
          <a:stretch/>
        </p:blipFill>
        <p:spPr>
          <a:xfrm>
            <a:off x="9403729" y="2052438"/>
            <a:ext cx="2160240" cy="1728193"/>
          </a:xfrm>
          <a:prstGeom prst="rect">
            <a:avLst/>
          </a:prstGeom>
        </p:spPr>
      </p:pic>
      <p:sp>
        <p:nvSpPr>
          <p:cNvPr id="16" name="文本框 16(向天歌演示原创免费模板：www.TopPPT.cn)"/>
          <p:cNvSpPr txBox="1">
            <a:spLocks noChangeArrowheads="1"/>
          </p:cNvSpPr>
          <p:nvPr/>
        </p:nvSpPr>
        <p:spPr bwMode="auto">
          <a:xfrm>
            <a:off x="8256240" y="3861048"/>
            <a:ext cx="331236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最专业的演示，其实是看见最好的自己。欢迎您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使用演示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推出的免费原创模板，建议您在使用中，使用微软雅黑字体。更多关于免费作品与原创教程，请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访问官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宽屏</PresentationFormat>
  <Paragraphs>126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方正粗倩简体</vt:lpstr>
      <vt:lpstr>华文行楷</vt:lpstr>
      <vt:lpstr>宋体</vt:lpstr>
      <vt:lpstr>微软雅黑</vt:lpstr>
      <vt:lpstr>微软雅黑 Light</vt:lpstr>
      <vt:lpstr>叶根友行书繁</vt:lpstr>
      <vt:lpstr>Arial</vt:lpstr>
      <vt:lpstr>Calibri</vt:lpstr>
      <vt:lpstr>Calibri Light</vt:lpstr>
      <vt:lpstr>Impact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/>
  <cp:keywords>锐旗设计；https://9ppt.taobao.com</cp:keywords>
  <cp:lastModifiedBy/>
  <cp:revision>1</cp:revision>
  <dcterms:created xsi:type="dcterms:W3CDTF">2016-11-07T13:37:04Z</dcterms:created>
  <dcterms:modified xsi:type="dcterms:W3CDTF">2016-11-07T15:29:39Z</dcterms:modified>
  <cp:category>锐旗设计；https://9ppt.taobao.com</cp:category>
</cp:coreProperties>
</file>